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712" autoAdjust="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1/3/2025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 smtClean="0"/>
              <a:t>January</a:t>
            </a:r>
            <a:r>
              <a:rPr lang="en-US" sz="2400" dirty="0" smtClean="0"/>
              <a:t> 2025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 Sequencing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Antonym Picture Matching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Weekly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Spelling Words/Write Sentences/Test 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Pictographs/Bar Graphs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(with pictures)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ULS—Energy is Everywhere—Unit 17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Citizenship Skills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Rights &amp; Responsibilities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January</a:t>
            </a:r>
            <a:r>
              <a:rPr lang="en-US" sz="3600" dirty="0" smtClean="0"/>
              <a:t> 2025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ULS-Current Events/Breaking News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a picture menu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Writing-Cursive &amp; Manuscript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Card/Board/Online Games 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Martin Luther King  Jr Activities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17—Energy is Everywhere—Physical science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i="0" dirty="0" smtClean="0">
                <a:solidFill>
                  <a:srgbClr val="1D29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1D29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Identifies and explains various types of energy</a:t>
            </a:r>
            <a:r>
              <a:rPr lang="en-US" sz="1600" b="0" i="0" dirty="0" smtClean="0">
                <a:solidFill>
                  <a:srgbClr val="1D29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0" dirty="0" smtClean="0">
                <a:solidFill>
                  <a:srgbClr val="1D29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January</a:t>
            </a:r>
            <a:r>
              <a:rPr lang="en-US" sz="3600" dirty="0" smtClean="0"/>
              <a:t> 2025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on Individual IEP Goals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</a:t>
            </a:r>
            <a:r>
              <a:rPr lang="en-US" sz="1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various occupations (where your interest may lead you)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January</a:t>
            </a:r>
            <a:r>
              <a:rPr lang="en-US" sz="3600" dirty="0" smtClean="0"/>
              <a:t> 2025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DAILY!!!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of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Second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Semester-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--January 6th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Olympics Bowling Tournament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---January 9</a:t>
            </a:r>
            <a:r>
              <a:rPr lang="en-US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@ 10 AM—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Bowlero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Augusta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Cards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---January 14</a:t>
            </a:r>
            <a:r>
              <a:rPr lang="en-US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Martin Luther King Jr. Holiday---January 20th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Props1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F6C8FF-3D90-457B-9108-406F928CD7CB}">
  <ds:schemaRefs>
    <ds:schemaRef ds:uri="http://purl.org/dc/dcmitype/"/>
    <ds:schemaRef ds:uri="440a9b46-78a3-4ec3-aaf9-cb265e8b4dc7"/>
    <ds:schemaRef ds:uri="http://schemas.microsoft.com/office/2006/documentManagement/types"/>
    <ds:schemaRef ds:uri="http://purl.org/dc/elements/1.1/"/>
    <ds:schemaRef ds:uri="http://www.w3.org/XML/1998/namespace"/>
    <ds:schemaRef ds:uri="7874e264-af70-4328-b507-da615942586d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261</Words>
  <Application>Microsoft Office PowerPoint</Application>
  <PresentationFormat>Widescreen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January 2025  Month At A Glance (MAG)  </vt:lpstr>
      <vt:lpstr>January 2025</vt:lpstr>
      <vt:lpstr>January 2025</vt:lpstr>
      <vt:lpstr>January 2025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2025-01-03T16:22:07Z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